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71" d="100"/>
          <a:sy n="71" d="100"/>
        </p:scale>
        <p:origin x="-11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32265AA9-AED4-4854-A998-62DF6DDCC5B1}" type="datetimeFigureOut">
              <a:rPr lang="ru-RU"/>
              <a:pPr/>
              <a:t>24.09.2020</a:t>
            </a:fld>
            <a:endParaRPr lang="ru-RU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379CE3FA-79D5-495E-8A36-75FC804AE50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9483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05C79FD2-8156-42A5-9BAD-4E7C8D7E4F35}" type="datetimeFigureOut">
              <a:rPr lang="ru-RU"/>
              <a:pPr/>
              <a:t>24.09.2020</a:t>
            </a:fld>
            <a:endParaRPr lang="ru-RU"/>
          </a:p>
        </p:txBody>
      </p:sp>
      <p:sp>
        <p:nvSpPr>
          <p:cNvPr id="327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3C3B3A2F-5329-4258-88AC-F952ADC4645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10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CBEE5-107F-40F6-8C17-A71BAF6CBF34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3A004-BF28-4254-8E3E-D9D81FE4C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62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BC6FB-03A0-404E-84B1-0B818551B7ED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B5B5A-6D40-4DF5-8933-0C547BF9E4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264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43D8B-44ED-48D7-A0CA-38773970B974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E80B8-D949-4C6D-8495-4CE4E2D79A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932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7A34B-E236-493E-8D38-63A675303387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2D344-DB0E-40D6-B891-F5E318B148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22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A35A7-1435-4A2D-955C-74F88593BDBE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5DADB-E94A-4DA1-9559-581F6AEA8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43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3D81D-5DF4-4004-BDCD-277D0CA7C69A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3911A-A3A5-4B8D-9541-059354A33B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401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5719F-3781-42E7-BA07-7A181CC586F2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4EA50-1129-4642-8739-964AFB2C90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67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B08ED-6D21-4C6F-B3F4-D452DDEF6CF0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27D4A-0954-4F0C-8F07-B95F20D9A0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201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30178-8474-430F-BA51-24E08D0A73FE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605E0-55F3-467C-A787-AB684E381A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40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FD590-380D-4128-BEC9-386E56A12F67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7D572-EAEB-4377-B712-9AEDED1EB0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192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6C8D6-A1B7-46BE-AA69-0E41A7E01D36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E331B-1B36-4D73-822E-884DD887F2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029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FB8B12-910E-4186-ACC2-68EE978166DD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46A4F3-0C33-4DD2-B283-ABD29FA45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11188" y="692150"/>
            <a:ext cx="7921625" cy="5041900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</a:rPr>
              <a:t>Автор: Довгун О.В., 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</a:rPr>
              <a:t>Преподаватель МАУ ДО «ДХШ №2»</a:t>
            </a:r>
          </a:p>
        </p:txBody>
      </p:sp>
      <p:sp>
        <p:nvSpPr>
          <p:cNvPr id="13318" name="Заголовок 3"/>
          <p:cNvSpPr>
            <a:spLocks/>
          </p:cNvSpPr>
          <p:nvPr/>
        </p:nvSpPr>
        <p:spPr bwMode="auto">
          <a:xfrm>
            <a:off x="755650" y="1052513"/>
            <a:ext cx="7700963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4400">
                <a:solidFill>
                  <a:schemeClr val="folHlink"/>
                </a:solidFill>
                <a:latin typeface="Times New Roman" pitchFamily="18" charset="0"/>
              </a:rPr>
              <a:t>Мастер-класс</a:t>
            </a:r>
            <a:br>
              <a:rPr lang="ru-RU" sz="440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4400">
                <a:solidFill>
                  <a:schemeClr val="folHlink"/>
                </a:solidFill>
                <a:latin typeface="Times New Roman" pitchFamily="18" charset="0"/>
              </a:rPr>
              <a:t>«Авторская интерпретация росписи Загорской матершки»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539750" y="404813"/>
            <a:ext cx="8208963" cy="5903912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22531" name="Picture 10" descr="C:\Users\Оксана\Desktop\ОТБОР для презентации МАТРЁШКИ\Мастера матрешек\Дубинич\0bb56bc86a8fbd297d86ee3cf8ms--russkij-stil-matreshka-krupnaya-10-mestnaya-semya-razvivayus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55763"/>
            <a:ext cx="6696075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Заголовок 1"/>
          <p:cNvSpPr>
            <a:spLocks/>
          </p:cNvSpPr>
          <p:nvPr/>
        </p:nvSpPr>
        <p:spPr bwMode="auto">
          <a:xfrm>
            <a:off x="457200" y="274638"/>
            <a:ext cx="822960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3600" b="1">
                <a:solidFill>
                  <a:schemeClr val="folHlink"/>
                </a:solidFill>
                <a:latin typeface="Times New Roman" pitchFamily="18" charset="0"/>
              </a:rPr>
              <a:t>Новая эстетика загорской игрушки.</a:t>
            </a:r>
            <a:br>
              <a:rPr lang="ru-RU" sz="3600" b="1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3600" b="1">
                <a:solidFill>
                  <a:schemeClr val="folHlink"/>
                </a:solidFill>
                <a:latin typeface="Times New Roman" pitchFamily="18" charset="0"/>
              </a:rPr>
              <a:t>Мастер: Татьяна Дубинич.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7" name="Picture 5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4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323850" y="404813"/>
            <a:ext cx="8497888" cy="6048375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23555" name="Picture 2" descr="C:\Users\Оксана\Desktop\ОТБОР для презентации МАТРЁШКИ\Мастера матрешек\Дубинич\97a91ed1cd6e4f9fdaad75c4652v--russkij-stil-matreshka-krupnaya-7-mestnaya-muzej-igrushki-ma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628775"/>
            <a:ext cx="7848600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Заголовок 1"/>
          <p:cNvSpPr>
            <a:spLocks/>
          </p:cNvSpPr>
          <p:nvPr/>
        </p:nvSpPr>
        <p:spPr bwMode="auto">
          <a:xfrm>
            <a:off x="457200" y="274638"/>
            <a:ext cx="82296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3600" b="1">
                <a:solidFill>
                  <a:schemeClr val="folHlink"/>
                </a:solidFill>
                <a:latin typeface="Times New Roman" pitchFamily="18" charset="0"/>
              </a:rPr>
              <a:t>Новая эстетика загорской игрушки.</a:t>
            </a:r>
            <a:br>
              <a:rPr lang="ru-RU" sz="3600" b="1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3600" b="1">
                <a:solidFill>
                  <a:schemeClr val="folHlink"/>
                </a:solidFill>
                <a:latin typeface="Times New Roman" pitchFamily="18" charset="0"/>
              </a:rPr>
              <a:t>Мастер: Татьяна Дубинич.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323850" y="476250"/>
            <a:ext cx="8497888" cy="5903913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24579" name="Picture 2" descr="C:\Users\Оксана\Desktop\ОТБОР для презентации МАТРЁШКИ\Мастера матрешек\Дубинич\cff3f39099d60d5f091c27deb3lt--russkij-stil-matreshka-7-mestnaya-hotim-kusha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557338"/>
            <a:ext cx="7572375" cy="455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/>
          </p:cNvSpPr>
          <p:nvPr/>
        </p:nvSpPr>
        <p:spPr bwMode="auto">
          <a:xfrm>
            <a:off x="457200" y="274638"/>
            <a:ext cx="822960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3200" b="1">
                <a:solidFill>
                  <a:schemeClr val="folHlink"/>
                </a:solidFill>
                <a:latin typeface="Times New Roman" pitchFamily="18" charset="0"/>
              </a:rPr>
              <a:t>Новая эстетика загорской игрушки.</a:t>
            </a:r>
            <a:br>
              <a:rPr lang="ru-RU" sz="3200" b="1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chemeClr val="folHlink"/>
                </a:solidFill>
                <a:latin typeface="Times New Roman" pitchFamily="18" charset="0"/>
              </a:rPr>
              <a:t>Мастер: Татьяна Дубинич.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7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323850" y="333375"/>
            <a:ext cx="8497888" cy="6046788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368425"/>
          </a:xfrm>
        </p:spPr>
        <p:txBody>
          <a:bodyPr/>
          <a:lstStyle/>
          <a:p>
            <a: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  <a:t>Новая эстетика загорской игрушки.</a:t>
            </a:r>
            <a:b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  <a:t>Мастер: Наталья Воронина.</a:t>
            </a:r>
          </a:p>
        </p:txBody>
      </p:sp>
      <p:pic>
        <p:nvPicPr>
          <p:cNvPr id="25604" name="Picture 4" descr="C:\Users\Оксана\Desktop\ОТБОР для презентации МАТРЁШКИ\Мастера матрешек\Воронина\gmz5-K1xO64.jpg"/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557338"/>
            <a:ext cx="35099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 descr="C:\Users\Оксана\Desktop\ОТБОР для презентации МАТРЁШКИ\Мастера матрешек\Воронина\OYAyU8h61y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484313"/>
            <a:ext cx="35099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1" name="Picture 7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2" name="AutoShape 8"/>
          <p:cNvSpPr>
            <a:spLocks noChangeArrowheads="1"/>
          </p:cNvSpPr>
          <p:nvPr/>
        </p:nvSpPr>
        <p:spPr bwMode="auto">
          <a:xfrm>
            <a:off x="250825" y="333375"/>
            <a:ext cx="8497888" cy="6046788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  <a:t>Новая эстетика загорской игрушки.</a:t>
            </a:r>
            <a:b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  <a:t>Мастер: Наталья Воронина.</a:t>
            </a:r>
          </a:p>
        </p:txBody>
      </p:sp>
      <p:pic>
        <p:nvPicPr>
          <p:cNvPr id="26628" name="Picture 4" descr="C:\Users\Оксана\Desktop\ОТБОР для презентации МАТРЁШКИ\Мастера матрешек\Воронина\irgZdz4xFhQ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57338"/>
            <a:ext cx="345598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 descr="C:\Users\Оксана\Desktop\ОТБОР для презентации МАТРЁШКИ\Мастера матрешек\Воронина\Tcs_oH1EwS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557338"/>
            <a:ext cx="345598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23850" y="404813"/>
            <a:ext cx="8497888" cy="6048375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Матрёшка – Богатырь.</a:t>
            </a:r>
          </a:p>
        </p:txBody>
      </p:sp>
      <p:pic>
        <p:nvPicPr>
          <p:cNvPr id="27651" name="Picture 2" descr="C:\Users\Оксана\Desktop\ОТБОР для презентации МАТРЁШКИ\Мастера матрешек\Богатыри\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484313"/>
            <a:ext cx="702151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9750" y="404813"/>
            <a:ext cx="7993063" cy="5976937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chemeClr val="folHlink"/>
                </a:solidFill>
                <a:latin typeface="Times New Roman" pitchFamily="18" charset="0"/>
              </a:rPr>
              <a:t>Процесс росписи.</a:t>
            </a:r>
          </a:p>
        </p:txBody>
      </p:sp>
      <p:pic>
        <p:nvPicPr>
          <p:cNvPr id="28675" name="Picture 2" descr="C:\Users\Оксана\Desktop\ОТБОР для презентации МАТРЁШКИ\s12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12875"/>
            <a:ext cx="7064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3" name="Picture 7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4" name="AutoShape 8"/>
          <p:cNvSpPr>
            <a:spLocks noChangeArrowheads="1"/>
          </p:cNvSpPr>
          <p:nvPr/>
        </p:nvSpPr>
        <p:spPr bwMode="auto">
          <a:xfrm>
            <a:off x="468313" y="333375"/>
            <a:ext cx="8207375" cy="6119813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  <a:t>Варианты орнаментальной росписи </a:t>
            </a:r>
            <a:b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  <a:t>загорской матрёшки</a:t>
            </a:r>
          </a:p>
        </p:txBody>
      </p:sp>
      <p:pic>
        <p:nvPicPr>
          <p:cNvPr id="29700" name="Picture 3" descr="C:\Users\Оксана\Desktop\ЗАГОРСКИЕ Матрёшки Печать\Сканер Дайн\1 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3" t="4308" r="3593" b="4918"/>
          <a:stretch>
            <a:fillRect/>
          </a:stretch>
        </p:blipFill>
        <p:spPr bwMode="auto">
          <a:xfrm>
            <a:off x="1258888" y="1700213"/>
            <a:ext cx="29527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 descr="C:\Users\Оксана\Desktop\ЗАГОРСКИЕ Матрёшки Печать\Сканер Дайн\1 0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3" t="2748" r="6682" b="4918"/>
          <a:stretch>
            <a:fillRect/>
          </a:stretch>
        </p:blipFill>
        <p:spPr bwMode="auto">
          <a:xfrm>
            <a:off x="4932363" y="1700213"/>
            <a:ext cx="295275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5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6" name="AutoShape 6"/>
          <p:cNvSpPr>
            <a:spLocks noChangeArrowheads="1"/>
          </p:cNvSpPr>
          <p:nvPr/>
        </p:nvSpPr>
        <p:spPr bwMode="auto">
          <a:xfrm>
            <a:off x="611188" y="333375"/>
            <a:ext cx="7993062" cy="5975350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  <a:t>Варианты орнаментальной росписи </a:t>
            </a:r>
            <a:b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3600" b="1" smtClean="0">
                <a:solidFill>
                  <a:schemeClr val="folHlink"/>
                </a:solidFill>
                <a:latin typeface="Times New Roman" pitchFamily="18" charset="0"/>
              </a:rPr>
              <a:t>загорской матрёшки</a:t>
            </a:r>
          </a:p>
        </p:txBody>
      </p:sp>
      <p:pic>
        <p:nvPicPr>
          <p:cNvPr id="30723" name="Picture 2" descr="C:\Users\Оксана\Desktop\ЗАГОРСКИЕ Матрёшки Печать\Сканер Дайн\1 0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7" t="6792" r="2545" b="12268"/>
          <a:stretch>
            <a:fillRect/>
          </a:stretch>
        </p:blipFill>
        <p:spPr bwMode="auto">
          <a:xfrm>
            <a:off x="1619250" y="1844675"/>
            <a:ext cx="6265863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84213" y="333375"/>
            <a:ext cx="7920037" cy="6048375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3250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775"/>
          </a:xfrm>
        </p:spPr>
        <p:txBody>
          <a:bodyPr/>
          <a:lstStyle/>
          <a:p>
            <a:r>
              <a:rPr lang="ru-RU" sz="4000" b="1" smtClean="0">
                <a:solidFill>
                  <a:schemeClr val="folHlink"/>
                </a:solidFill>
                <a:latin typeface="Times New Roman" pitchFamily="18" charset="0"/>
              </a:rPr>
              <a:t>Работы учащихся</a:t>
            </a:r>
          </a:p>
        </p:txBody>
      </p:sp>
      <p:pic>
        <p:nvPicPr>
          <p:cNvPr id="53254" name="Picture 6" descr="DSC_004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" t="1425" r="610" b="2281"/>
          <a:stretch>
            <a:fillRect/>
          </a:stretch>
        </p:blipFill>
        <p:spPr bwMode="auto">
          <a:xfrm>
            <a:off x="1331913" y="1484313"/>
            <a:ext cx="6770687" cy="449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468313" y="333375"/>
            <a:ext cx="8280400" cy="6119813"/>
          </a:xfrm>
          <a:prstGeom prst="flowChartProcess">
            <a:avLst/>
          </a:prstGeom>
          <a:solidFill>
            <a:srgbClr val="FFFFFF">
              <a:alpha val="32001"/>
            </a:srgbClr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Первая матрёшка впервые появилась в Сергиевом Посаде.</a:t>
            </a:r>
            <a:b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Авторы: токарь – Василий Звёздочкин,</a:t>
            </a:r>
            <a:b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chemeClr val="folHlink"/>
                </a:solidFill>
                <a:latin typeface="Times New Roman" pitchFamily="18" charset="0"/>
              </a:rPr>
              <a:t>художник – Сергей Малютин.</a:t>
            </a:r>
          </a:p>
        </p:txBody>
      </p:sp>
      <p:pic>
        <p:nvPicPr>
          <p:cNvPr id="14338" name="Picture 2" descr="C:\Users\Оксана\Desktop\ОТБОР для презентации МАТРЁШКИ\img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700213"/>
            <a:ext cx="6786562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фон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8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07978" y="333375"/>
            <a:ext cx="8684502" cy="6263977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Работы преподавателя</a:t>
            </a:r>
            <a:endParaRPr lang="ru-RU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4147998" cy="51849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95464"/>
            <a:ext cx="4149029" cy="518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02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684213" y="333375"/>
            <a:ext cx="7920037" cy="6048375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07" y="125724"/>
            <a:ext cx="4521967" cy="33914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8792"/>
            <a:ext cx="4150182" cy="33893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4" y="3645024"/>
            <a:ext cx="4680314" cy="31115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938" y="3645024"/>
            <a:ext cx="404126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5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51520" y="333375"/>
            <a:ext cx="8712968" cy="6048375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56322" name="Picture 2" descr="D:\Мои документы\Хамидуллина О.Р\1. МЕТОДИЧЕСКАЯ РАБОТА\2020-2021 учебный год\ПУБЛИКАЦИИ\IMG-20200924-WA00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" y="548680"/>
            <a:ext cx="4127917" cy="515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3" name="Picture 3" descr="D:\Мои документы\Хамидуллина О.Р\1. МЕТОДИЧЕСКАЯ РАБОТА\2020-2021 учебный год\ПУБЛИКАЦИИ\IMG-20200924-WA00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74286"/>
            <a:ext cx="4107432" cy="513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607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фон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179513" y="188641"/>
            <a:ext cx="8784976" cy="6480720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55298" name="Picture 2" descr="D:\Мои документы\Хамидуллина О.Р\1. МЕТОДИЧЕСКАЯ РАБОТА\2020-2021 учебный год\ПУБЛИКАЦИИ\IMG-20200924-WA00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616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949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395288" y="260350"/>
            <a:ext cx="8424862" cy="6121400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600" b="1" smtClean="0">
                <a:solidFill>
                  <a:schemeClr val="folHlink"/>
                </a:solidFill>
                <a:latin typeface="Times New Roman" pitchFamily="18" charset="0"/>
              </a:rPr>
              <a:t>Матрёшка 8 мест. Создана по мотивам первой русской матрёшки.</a:t>
            </a:r>
            <a:br>
              <a:rPr lang="ru-RU" sz="2600" b="1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2600" b="1" smtClean="0">
                <a:solidFill>
                  <a:schemeClr val="folHlink"/>
                </a:solidFill>
                <a:latin typeface="Times New Roman" pitchFamily="18" charset="0"/>
              </a:rPr>
              <a:t>Автор: Мария Дмитриева.</a:t>
            </a:r>
          </a:p>
        </p:txBody>
      </p:sp>
      <p:pic>
        <p:nvPicPr>
          <p:cNvPr id="15362" name="Picture 2" descr="C:\Users\Оксана\Desktop\ОТБОР для презентации МАТРЁШКИ\b9de6d8976a561de84cb2e61a9fa90c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7" r="5663" b="13602"/>
          <a:stretch>
            <a:fillRect/>
          </a:stretch>
        </p:blipFill>
        <p:spPr bwMode="auto">
          <a:xfrm>
            <a:off x="1331913" y="1773238"/>
            <a:ext cx="6697662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755650" y="476250"/>
            <a:ext cx="7704138" cy="5832475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folHlink"/>
                </a:solidFill>
                <a:latin typeface="Times New Roman" pitchFamily="18" charset="0"/>
              </a:rPr>
              <a:t>Загорская матрёшка</a:t>
            </a:r>
          </a:p>
        </p:txBody>
      </p:sp>
      <p:pic>
        <p:nvPicPr>
          <p:cNvPr id="16386" name="Picture 2" descr="C:\Users\Оксана\Desktop\ОТБОР для презентации МАТРЁШКИ\7010-1024x7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557338"/>
            <a:ext cx="611505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Picture 7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6" name="AutoShape 8"/>
          <p:cNvSpPr>
            <a:spLocks noChangeArrowheads="1"/>
          </p:cNvSpPr>
          <p:nvPr/>
        </p:nvSpPr>
        <p:spPr bwMode="auto">
          <a:xfrm>
            <a:off x="250825" y="476250"/>
            <a:ext cx="8497888" cy="5761038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7410" name="Содержимое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7411" name="Содержимое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2" name="Picture 2" descr="C:\Users\Оксана\Desktop\ОТБОР для презентации МАТРЁШКИ\Матрешка-5-мест-с-Котом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643063"/>
            <a:ext cx="3856037" cy="378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3" descr="C:\Users\Оксана\Desktop\ОТБОР для презентации МАТРЁШКИ\Матрешка-5-мест-с-куклой-17см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643063"/>
            <a:ext cx="3744913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Заголовок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4400">
                <a:solidFill>
                  <a:schemeClr val="folHlink"/>
                </a:solidFill>
                <a:latin typeface="Times New Roman" pitchFamily="18" charset="0"/>
              </a:rPr>
              <a:t>Загорская матрёшка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8435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323850" y="476250"/>
            <a:ext cx="8497888" cy="5761038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18436" name="Picture 2" descr="C:\Users\Оксана\Desktop\ОТБОР для презентации МАТРЁШКИ\0f8e70de0cb4341b76132f8e235b3ae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643063"/>
            <a:ext cx="39592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3" descr="C:\Users\Оксана\Desktop\ОТБОР для презентации МАТРЁШКИ\5bcc6ac4c9f1323a7810cb25db6b317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643063"/>
            <a:ext cx="39592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Заголовок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5400">
                <a:solidFill>
                  <a:schemeClr val="folHlink"/>
                </a:solidFill>
                <a:latin typeface="Times New Roman" pitchFamily="18" charset="0"/>
              </a:rPr>
              <a:t>Загорская</a:t>
            </a:r>
            <a:r>
              <a:rPr lang="ru-RU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5400">
                <a:solidFill>
                  <a:schemeClr val="folHlink"/>
                </a:solidFill>
                <a:latin typeface="Times New Roman" pitchFamily="18" charset="0"/>
              </a:rPr>
              <a:t>матрёшка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3" name="Picture 7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8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9459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9466" name="AutoShape 10"/>
          <p:cNvSpPr>
            <a:spLocks noChangeArrowheads="1"/>
          </p:cNvSpPr>
          <p:nvPr/>
        </p:nvSpPr>
        <p:spPr bwMode="auto">
          <a:xfrm>
            <a:off x="323850" y="476250"/>
            <a:ext cx="8497888" cy="5761038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19460" name="Picture 2" descr="C:\Users\Оксана\Desktop\ОТБОР для презентации МАТРЁШКИ\34675-large_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643063"/>
            <a:ext cx="39592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3" descr="C:\Users\Оксана\Desktop\ОТБОР для презентации МАТРЁШКИ\292c199e0af3c76c8c34117ac79d24d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643063"/>
            <a:ext cx="39592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Заголовок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5400">
                <a:solidFill>
                  <a:schemeClr val="folHlink"/>
                </a:solidFill>
                <a:latin typeface="Times New Roman" pitchFamily="18" charset="0"/>
              </a:rPr>
              <a:t>Загорская</a:t>
            </a:r>
            <a:r>
              <a:rPr lang="ru-RU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5400">
                <a:solidFill>
                  <a:schemeClr val="folHlink"/>
                </a:solidFill>
                <a:latin typeface="Times New Roman" pitchFamily="18" charset="0"/>
              </a:rPr>
              <a:t>матрёшка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7" name="Picture 7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2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323850" y="333375"/>
            <a:ext cx="8497888" cy="5903913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20483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4" name="Picture 2" descr="C:\Users\Оксана\Desktop\ОТБОР для презентации МАТРЁШКИ\Мастера матрешек\Дмитриева\qzyHr43a7q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73238"/>
            <a:ext cx="39592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3" descr="C:\Users\Оксана\Desktop\ОТБОР для презентации МАТРЁШКИ\Мастера матрешек\Дмитриева\r_eWgCuazZ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773238"/>
            <a:ext cx="39592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Заголовок 1"/>
          <p:cNvSpPr>
            <a:spLocks/>
          </p:cNvSpPr>
          <p:nvPr/>
        </p:nvSpPr>
        <p:spPr bwMode="auto">
          <a:xfrm>
            <a:off x="323850" y="188913"/>
            <a:ext cx="8374063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3600">
                <a:solidFill>
                  <a:schemeClr val="folHlink"/>
                </a:solidFill>
                <a:latin typeface="Times New Roman" pitchFamily="18" charset="0"/>
              </a:rPr>
              <a:t>Новая эстетика загорской игрушки.</a:t>
            </a:r>
            <a:br>
              <a:rPr lang="ru-RU" sz="360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3600">
                <a:solidFill>
                  <a:schemeClr val="folHlink"/>
                </a:solidFill>
                <a:latin typeface="Times New Roman" pitchFamily="18" charset="0"/>
              </a:rPr>
              <a:t>Мастер: Мария Дмитриева.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7" descr="фон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2" name="AutoShape 8"/>
          <p:cNvSpPr>
            <a:spLocks noChangeArrowheads="1"/>
          </p:cNvSpPr>
          <p:nvPr/>
        </p:nvSpPr>
        <p:spPr bwMode="auto">
          <a:xfrm>
            <a:off x="323850" y="333375"/>
            <a:ext cx="8424863" cy="5903913"/>
          </a:xfrm>
          <a:prstGeom prst="flowChartProcess">
            <a:avLst/>
          </a:prstGeom>
          <a:solidFill>
            <a:schemeClr val="bg1">
              <a:alpha val="59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21508" name="Picture 2" descr="C:\Users\Оксана\Desktop\ОТБОР для презентации МАТРЁШКИ\Мастера матрешек\Дмитриева\LVKDxswnyw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844675"/>
            <a:ext cx="39592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3" descr="C:\Users\Оксана\Desktop\ОТБОР для презентации МАТРЁШКИ\Мастера матрешек\Дмитриева\mTteywMG0v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44675"/>
            <a:ext cx="39592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Заголовок 1"/>
          <p:cNvSpPr>
            <a:spLocks/>
          </p:cNvSpPr>
          <p:nvPr/>
        </p:nvSpPr>
        <p:spPr bwMode="auto">
          <a:xfrm>
            <a:off x="468313" y="333375"/>
            <a:ext cx="82296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3600" b="1">
                <a:solidFill>
                  <a:schemeClr val="folHlink"/>
                </a:solidFill>
                <a:latin typeface="Times New Roman" pitchFamily="18" charset="0"/>
              </a:rPr>
              <a:t>Новая эстетика загорской игрушки.</a:t>
            </a:r>
            <a:br>
              <a:rPr lang="ru-RU" sz="3600" b="1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ru-RU" sz="3600" b="1">
                <a:solidFill>
                  <a:schemeClr val="folHlink"/>
                </a:solidFill>
                <a:latin typeface="Times New Roman" pitchFamily="18" charset="0"/>
              </a:rPr>
              <a:t>Мастер: Мария Дмитриева.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93</Words>
  <Application>Microsoft Office PowerPoint</Application>
  <PresentationFormat>Экран (4:3)</PresentationFormat>
  <Paragraphs>22</Paragraphs>
  <Slides>23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Calibri</vt:lpstr>
      <vt:lpstr>Arial</vt:lpstr>
      <vt:lpstr>Times New Roman</vt:lpstr>
      <vt:lpstr>Тема Office</vt:lpstr>
      <vt:lpstr>Презентация PowerPoint</vt:lpstr>
      <vt:lpstr>Первая матрёшка впервые появилась в Сергиевом Посаде. Авторы: токарь – Василий Звёздочкин, художник – Сергей Малютин.</vt:lpstr>
      <vt:lpstr>Матрёшка 8 мест. Создана по мотивам первой русской матрёшки. Автор: Мария Дмитриева.</vt:lpstr>
      <vt:lpstr>Загорская матрёшка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Новая эстетика загорской игрушки. Мастер: Наталья Воронина.</vt:lpstr>
      <vt:lpstr>Новая эстетика загорской игрушки. Мастер: Наталья Воронина.</vt:lpstr>
      <vt:lpstr>Матрёшка – Богатырь.</vt:lpstr>
      <vt:lpstr>Процесс росписи.</vt:lpstr>
      <vt:lpstr>Варианты орнаментальной росписи  загорской матрёшки</vt:lpstr>
      <vt:lpstr>Варианты орнаментальной росписи  загорской матрёшки</vt:lpstr>
      <vt:lpstr>Работы учащихся</vt:lpstr>
      <vt:lpstr>Работы преподавателя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</dc:creator>
  <cp:lastModifiedBy>Metod</cp:lastModifiedBy>
  <cp:revision>31</cp:revision>
  <dcterms:created xsi:type="dcterms:W3CDTF">2018-08-22T04:11:43Z</dcterms:created>
  <dcterms:modified xsi:type="dcterms:W3CDTF">2020-09-24T13:27:31Z</dcterms:modified>
</cp:coreProperties>
</file>